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406" autoAdjust="0"/>
  </p:normalViewPr>
  <p:slideViewPr>
    <p:cSldViewPr>
      <p:cViewPr varScale="1">
        <p:scale>
          <a:sx n="44" d="100"/>
          <a:sy n="44" d="100"/>
        </p:scale>
        <p:origin x="-21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9EDB0-A033-4162-B49E-B8C516E2A555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8C41D-B02B-4170-A542-AA54DFF82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Պ</a:t>
            </a:r>
            <a:r>
              <a:rPr lang="hy-AM" sz="1200" b="0" i="0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ահպանել բնությունը նշանակում է պաշտպանել հայրենիքը:</a:t>
            </a:r>
          </a:p>
          <a:p>
            <a:r>
              <a:rPr lang="hy-AM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Մ.Մ. Պրիշվին</a:t>
            </a:r>
            <a:endParaRPr lang="hy-AM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8C41D-B02B-4170-A542-AA54DFF8252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Նախընտրում</a:t>
            </a:r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եմ</a:t>
            </a:r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գնել</a:t>
            </a:r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փափուկ</a:t>
            </a:r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խաղալիքներ</a:t>
            </a:r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քան</a:t>
            </a:r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պլաստմասե</a:t>
            </a:r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200" b="1" u="sng" dirty="0" err="1" smtClean="0">
                <a:solidFill>
                  <a:srgbClr val="7030A0"/>
                </a:solidFill>
                <a:effectLst/>
              </a:rPr>
              <a:t>հանուն</a:t>
            </a:r>
            <a:r>
              <a:rPr lang="en-US" sz="1200" b="1" u="sng" dirty="0" smtClean="0">
                <a:solidFill>
                  <a:srgbClr val="7030A0"/>
                </a:solidFill>
                <a:effectLst/>
              </a:rPr>
              <a:t> </a:t>
            </a:r>
            <a:r>
              <a:rPr lang="en-US" sz="1200" b="1" u="sng" dirty="0" err="1" smtClean="0">
                <a:solidFill>
                  <a:srgbClr val="7030A0"/>
                </a:solidFill>
                <a:effectLst/>
              </a:rPr>
              <a:t>շրջակա</a:t>
            </a:r>
            <a:r>
              <a:rPr lang="en-US" sz="1200" b="1" u="sng" dirty="0" smtClean="0">
                <a:solidFill>
                  <a:srgbClr val="7030A0"/>
                </a:solidFill>
                <a:effectLst/>
              </a:rPr>
              <a:t> </a:t>
            </a:r>
            <a:r>
              <a:rPr lang="en-US" sz="1200" b="1" u="sng" dirty="0" err="1" smtClean="0">
                <a:solidFill>
                  <a:srgbClr val="7030A0"/>
                </a:solidFill>
                <a:effectLst/>
              </a:rPr>
              <a:t>միջավայրի</a:t>
            </a:r>
            <a:r>
              <a:rPr lang="en-US" sz="1200" b="1" u="sng" dirty="0" smtClean="0">
                <a:solidFill>
                  <a:srgbClr val="7030A0"/>
                </a:solidFill>
                <a:effectLst/>
              </a:rPr>
              <a:t>…</a:t>
            </a:r>
            <a:r>
              <a:rPr lang="en-US" i="1" u="sng" dirty="0" smtClean="0">
                <a:solidFill>
                  <a:srgbClr val="7030A0"/>
                </a:solidFill>
                <a:effectLst/>
              </a:rPr>
              <a:t/>
            </a:r>
            <a:br>
              <a:rPr lang="en-US" i="1" u="sng" dirty="0" smtClean="0">
                <a:solidFill>
                  <a:srgbClr val="7030A0"/>
                </a:solidFill>
                <a:effectLst/>
              </a:rPr>
            </a:br>
            <a:r>
              <a:rPr lang="en-US" i="1" u="sng" dirty="0" smtClean="0">
                <a:solidFill>
                  <a:srgbClr val="7030A0"/>
                </a:solidFill>
                <a:effectLst/>
              </a:rPr>
              <a:t> </a:t>
            </a:r>
            <a:endParaRPr lang="ru-RU" dirty="0">
              <a:solidFill>
                <a:srgbClr val="7030A0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8C41D-B02B-4170-A542-AA54DFF8252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Անընդունելի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եմ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համարում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ընտրել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պլաստմասե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սանրեր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և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կախիչներ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եթե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գույություն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ունեն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փայտե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տարբերակները</a:t>
            </a:r>
            <a:r>
              <a:rPr lang="en-US" baseline="0" dirty="0" smtClean="0"/>
              <a:t>: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8C41D-B02B-4170-A542-AA54DFF8252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Պլաստմասե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ճամպրուկ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գնելիս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ես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վնաս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կպատճառեմ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բնությանը.ուստի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ընտրում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եմ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կաշվե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տարբերակը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հօգուտ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շրջակա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միջավայրի</a:t>
            </a:r>
            <a:r>
              <a:rPr lang="en-US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8C41D-B02B-4170-A542-AA54DFF8252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Ո</a:t>
            </a:r>
            <a:r>
              <a:rPr lang="hy-AM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՛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չ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եմ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ասում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պլաստմասե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գրիչներին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որոնք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բազմազան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են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ու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անգամ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գրավիչ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b="1" dirty="0" err="1" smtClean="0"/>
              <a:t>Գրում</a:t>
            </a:r>
            <a:r>
              <a:rPr lang="en-US" b="1" dirty="0" smtClean="0"/>
              <a:t> </a:t>
            </a:r>
            <a:r>
              <a:rPr lang="en-US" b="1" dirty="0" err="1" smtClean="0"/>
              <a:t>եմ</a:t>
            </a:r>
            <a:r>
              <a:rPr lang="en-US" b="1" dirty="0" smtClean="0"/>
              <a:t> </a:t>
            </a:r>
            <a:r>
              <a:rPr lang="en-US" b="1" dirty="0" err="1" smtClean="0"/>
              <a:t>Էկո</a:t>
            </a:r>
            <a:r>
              <a:rPr lang="en-US" b="1" dirty="0" smtClean="0"/>
              <a:t> </a:t>
            </a:r>
            <a:r>
              <a:rPr lang="en-US" b="1" dirty="0" err="1" smtClean="0"/>
              <a:t>գրիչներով</a:t>
            </a:r>
            <a:r>
              <a:rPr lang="en-US" b="1" dirty="0" smtClean="0"/>
              <a:t> , </a:t>
            </a:r>
            <a:r>
              <a:rPr lang="en-US" b="1" dirty="0" err="1" smtClean="0"/>
              <a:t>մանավանդ</a:t>
            </a:r>
            <a:r>
              <a:rPr lang="en-US" b="1" dirty="0" smtClean="0"/>
              <a:t> </a:t>
            </a:r>
            <a:r>
              <a:rPr lang="en-US" b="1" dirty="0" err="1" smtClean="0"/>
              <a:t>ամենաարագը</a:t>
            </a:r>
            <a:r>
              <a:rPr lang="en-US" b="1" baseline="0" dirty="0" smtClean="0"/>
              <a:t> </a:t>
            </a:r>
            <a:r>
              <a:rPr lang="en-US" b="1" dirty="0" err="1" smtClean="0"/>
              <a:t>գրիչների</a:t>
            </a:r>
            <a:r>
              <a:rPr lang="en-US" b="1" dirty="0" smtClean="0"/>
              <a:t> </a:t>
            </a:r>
            <a:r>
              <a:rPr lang="en-US" b="1" dirty="0" err="1" smtClean="0"/>
              <a:t>սպառումն</a:t>
            </a:r>
            <a:r>
              <a:rPr lang="en-US" b="1" baseline="0" dirty="0" smtClean="0"/>
              <a:t> է, </a:t>
            </a:r>
            <a:r>
              <a:rPr lang="en-US" b="1" baseline="0" dirty="0" err="1" smtClean="0"/>
              <a:t>ու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ճիշտ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կլինի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սպառել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էկո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գրիչները</a:t>
            </a:r>
            <a:r>
              <a:rPr lang="en-US" b="1" baseline="0" dirty="0" smtClean="0"/>
              <a:t> (</a:t>
            </a:r>
            <a:r>
              <a:rPr lang="en-US" b="1" baseline="0" dirty="0" err="1" smtClean="0"/>
              <a:t>թղթե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կամ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փայտե</a:t>
            </a:r>
            <a:r>
              <a:rPr lang="en-US" b="1" baseline="0" dirty="0" smtClean="0"/>
              <a:t>) </a:t>
            </a:r>
            <a:r>
              <a:rPr lang="en-US" b="1" baseline="0" dirty="0" err="1" smtClean="0"/>
              <a:t>միջավայրի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աղտոտումից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պուսափելու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համար</a:t>
            </a:r>
            <a:r>
              <a:rPr lang="en-US" b="1" baseline="0" dirty="0" smtClean="0"/>
              <a:t>: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8C41D-B02B-4170-A542-AA54DFF8252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Ե</a:t>
            </a:r>
            <a:r>
              <a:rPr lang="hy-AM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՛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ս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եմ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Էկո-Զինվորը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այժմ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դու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նու</a:t>
            </a:r>
            <a:r>
              <a:rPr lang="hy-AM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՛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յնպես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 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rPr>
              <a:t>  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8C41D-B02B-4170-A542-AA54DFF8252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16023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Ե</a:t>
            </a:r>
            <a:r>
              <a:rPr lang="hy-AM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՛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ս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եմ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Էկո-Զինվորը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564904"/>
            <a:ext cx="6400800" cy="29523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             																											   </a:t>
            </a:r>
            <a:endParaRPr lang="ru-RU" dirty="0"/>
          </a:p>
        </p:txBody>
      </p:sp>
      <p:pic>
        <p:nvPicPr>
          <p:cNvPr id="1026" name="Picture 2" descr="C:\Users\Goqo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996952"/>
            <a:ext cx="302433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2794322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Շահավետ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Գնումներ</a:t>
            </a:r>
            <a:r>
              <a:rPr lang="en-US" i="1" dirty="0" smtClean="0">
                <a:solidFill>
                  <a:srgbClr val="FF0000"/>
                </a:solidFill>
              </a:rPr>
              <a:t>/</a:t>
            </a:r>
            <a:r>
              <a:rPr lang="en-US" i="1" dirty="0" err="1" smtClean="0">
                <a:solidFill>
                  <a:srgbClr val="FF0000"/>
                </a:solidFill>
              </a:rPr>
              <a:t>Խելամիտ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ընտրություն</a:t>
            </a:r>
            <a:endParaRPr lang="ru-RU" dirty="0"/>
          </a:p>
        </p:txBody>
      </p:sp>
      <p:pic>
        <p:nvPicPr>
          <p:cNvPr id="2055" name="Picture 7" descr="C:\Users\Goqor\Downloads\48357568_342982842955037_8922277293053706240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029400" y="0"/>
            <a:ext cx="8029400" cy="6858000"/>
          </a:xfrm>
          <a:prstGeom prst="rect">
            <a:avLst/>
          </a:prstGeom>
          <a:noFill/>
        </p:spPr>
      </p:pic>
      <p:pic>
        <p:nvPicPr>
          <p:cNvPr id="2056" name="Picture 8" descr="C:\Users\Goqor\Downloads\48393060_445420602656092_396215337260941312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0"/>
            <a:ext cx="7849888" cy="8740352"/>
          </a:xfrm>
          <a:prstGeom prst="rect">
            <a:avLst/>
          </a:prstGeom>
          <a:noFill/>
        </p:spPr>
      </p:pic>
      <p:pic>
        <p:nvPicPr>
          <p:cNvPr id="2057" name="Picture 9" descr="C:\Users\Goqor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068960"/>
            <a:ext cx="3312368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Պետք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է </a:t>
            </a:r>
            <a:r>
              <a:rPr lang="en-US" sz="3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տարբերել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լավը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վատից</a:t>
            </a:r>
            <a:r>
              <a:rPr lang="en-US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ym typeface="Wingdings" pitchFamily="2" charset="2"/>
              </a:rPr>
              <a:t></a:t>
            </a:r>
            <a:endParaRPr lang="ru-RU" sz="3600" dirty="0"/>
          </a:p>
        </p:txBody>
      </p:sp>
      <p:pic>
        <p:nvPicPr>
          <p:cNvPr id="3074" name="Picture 2" descr="C:\Users\Goqor\Downloads\48360228_2263949243928643_8903572736249430016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797152" y="0"/>
            <a:ext cx="6229200" cy="3429000"/>
          </a:xfrm>
          <a:prstGeom prst="rect">
            <a:avLst/>
          </a:prstGeom>
          <a:noFill/>
        </p:spPr>
      </p:pic>
      <p:pic>
        <p:nvPicPr>
          <p:cNvPr id="3075" name="Picture 3" descr="C:\Users\Goqor\Downloads\48376508_2567314729975369_5669161246499274752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48464" y="0"/>
            <a:ext cx="6120680" cy="3429000"/>
          </a:xfrm>
          <a:prstGeom prst="rect">
            <a:avLst/>
          </a:prstGeom>
          <a:noFill/>
        </p:spPr>
      </p:pic>
      <p:pic>
        <p:nvPicPr>
          <p:cNvPr id="3079" name="Picture 7" descr="C:\Users\Goqor\Downloads\48377115_317549612181371_5151410858886168576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20472" y="3645024"/>
            <a:ext cx="6264696" cy="3816424"/>
          </a:xfrm>
          <a:prstGeom prst="rect">
            <a:avLst/>
          </a:prstGeom>
          <a:noFill/>
        </p:spPr>
      </p:pic>
      <p:pic>
        <p:nvPicPr>
          <p:cNvPr id="3080" name="Picture 8" descr="C:\Users\Goqor\Downloads\48326998_1098780566987111_6269379202378629120_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6013176" y="3573016"/>
            <a:ext cx="6408712" cy="4049836"/>
          </a:xfrm>
          <a:prstGeom prst="rect">
            <a:avLst/>
          </a:prstGeom>
          <a:noFill/>
        </p:spPr>
      </p:pic>
      <p:pic>
        <p:nvPicPr>
          <p:cNvPr id="3081" name="Picture 9" descr="C:\Users\Goqor\Desktop\Без названия (1)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1753394"/>
            <a:ext cx="2736304" cy="3331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Goqor\Downloads\48180392_1993451807414623_8819759636333723648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8544" y="-675456"/>
            <a:ext cx="6858000" cy="9201150"/>
          </a:xfrm>
          <a:prstGeom prst="rect">
            <a:avLst/>
          </a:prstGeom>
          <a:noFill/>
        </p:spPr>
      </p:pic>
      <p:pic>
        <p:nvPicPr>
          <p:cNvPr id="4099" name="Picture 3" descr="C:\Users\Goqor\Downloads\48370461_307726593171470_8580342383839805440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381328" y="0"/>
            <a:ext cx="6858000" cy="793239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Ճամփորդել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միայն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կաշվե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ճամպրուկներով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0" name="Picture 4" descr="C:\Users\Goqor\Desktop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2636913"/>
            <a:ext cx="3312368" cy="2069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Խնամքը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սկսվում</a:t>
            </a:r>
            <a:r>
              <a:rPr lang="en-US" b="1" dirty="0" smtClean="0">
                <a:solidFill>
                  <a:schemeClr val="accent2"/>
                </a:solidFill>
              </a:rPr>
              <a:t> է </a:t>
            </a:r>
            <a:r>
              <a:rPr lang="en-US" b="1" dirty="0" err="1" smtClean="0">
                <a:solidFill>
                  <a:schemeClr val="accent2"/>
                </a:solidFill>
              </a:rPr>
              <a:t>ամենասկզբից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5122" name="Picture 2" descr="C:\Users\Goqor\Desktop\Без названия (2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132856"/>
            <a:ext cx="4032448" cy="3096344"/>
          </a:xfrm>
          <a:prstGeom prst="rect">
            <a:avLst/>
          </a:prstGeom>
          <a:noFill/>
        </p:spPr>
      </p:pic>
      <p:pic>
        <p:nvPicPr>
          <p:cNvPr id="5123" name="Picture 3" descr="C:\Users\Goqor\Desktop\Без названия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805264" y="0"/>
            <a:ext cx="6048672" cy="6858000"/>
          </a:xfrm>
          <a:prstGeom prst="rect">
            <a:avLst/>
          </a:prstGeom>
          <a:noFill/>
        </p:spPr>
      </p:pic>
      <p:pic>
        <p:nvPicPr>
          <p:cNvPr id="5124" name="Picture 4" descr="C:\Users\Goqor\Desktop\Без названия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0592" y="0"/>
            <a:ext cx="61926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Դուք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էլ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դարձեք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b="1" u="sng" dirty="0" err="1" smtClean="0">
                <a:solidFill>
                  <a:srgbClr val="00B050"/>
                </a:solidFill>
              </a:rPr>
              <a:t>Էկո-Զինվոր</a:t>
            </a:r>
            <a:r>
              <a:rPr lang="en-US" b="1" u="sng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հանուն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մաքուր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շրջակայքի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</a:t>
            </a:r>
            <a:r>
              <a:rPr lang="en-U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Շնորհակալություն</a:t>
            </a:r>
            <a:r>
              <a:rPr lang="en-U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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164</Words>
  <Application>Microsoft Office PowerPoint</Application>
  <PresentationFormat>Экран (4:3)</PresentationFormat>
  <Paragraphs>21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Ե՛ս եմ Էկո-Զինվորը</vt:lpstr>
      <vt:lpstr> Շահավետ Գնումներ/Խելամիտ ընտրություն</vt:lpstr>
      <vt:lpstr>Պետք է տարբերել լավը վատից </vt:lpstr>
      <vt:lpstr>Ճամփորդել միայն կաշվե  ճամպրուկներով</vt:lpstr>
      <vt:lpstr>Խնամքը սկսվում է ամենասկզբից</vt:lpstr>
      <vt:lpstr>Դուք էլ դարձեք Էկո-Զինվոր հանուն մաքուր շրջակայքի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Ե՛ս եմ Էկո-Զինվորը</dc:title>
  <dc:creator>Goqor</dc:creator>
  <cp:lastModifiedBy>Goqor</cp:lastModifiedBy>
  <cp:revision>18</cp:revision>
  <dcterms:created xsi:type="dcterms:W3CDTF">2018-12-14T12:12:03Z</dcterms:created>
  <dcterms:modified xsi:type="dcterms:W3CDTF">2018-12-14T15:07:03Z</dcterms:modified>
</cp:coreProperties>
</file>